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7331A0-0198-4472-BB65-80F2BF4F9E93}">
  <a:tblStyle styleId="{007331A0-0198-4472-BB65-80F2BF4F9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be6fd24d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be6fd24d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646a115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646a115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cfe922d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cfe922d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646a11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646a11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be6fd24d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be6fd24d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- Avery 2/18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be6fd24d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be6fd24d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be6fd24d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be6fd24d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c80367d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c80367d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4d66f1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4d66f1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cd861d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cd861d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be6fd24d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be6fd24d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hyperlink" Target="http://drive.google.com/file/d/1jTZPIpCPN4AxUvNyeWP-53uahpUz7Nqw/view" TargetMode="External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Bray Team Week 10 Update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Avery Haynes, Locke Lehmann, Travis Carlson, Cody Sims, Zachary Walker, Michael Hager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4/1</a:t>
            </a:r>
            <a:r>
              <a:rPr lang="en"/>
              <a:t>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2" cy="338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2" cy="348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Deliverables</a:t>
            </a:r>
            <a:endParaRPr/>
          </a:p>
        </p:txBody>
      </p:sp>
      <p:graphicFrame>
        <p:nvGraphicFramePr>
          <p:cNvPr id="161" name="Google Shape;161;p22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{007331A0-0198-4472-BB65-80F2BF4F9E93}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Begin potentiometer validation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Ready for testing.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Strain Gauge Measurement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 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Purchased some components.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motor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Motor mounted into the stem of the actuator and wired to DAQ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Hall effect sensor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Printed test rig.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</a:t>
            </a:r>
            <a:r>
              <a:rPr lang="en"/>
              <a:t> Deliverables</a:t>
            </a:r>
            <a:endParaRPr/>
          </a:p>
        </p:txBody>
      </p:sp>
      <p:graphicFrame>
        <p:nvGraphicFramePr>
          <p:cNvPr id="91" name="Google Shape;91;p12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{007331A0-0198-4472-BB65-80F2BF4F9E93}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Begin potentiometer validation 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Ready for testing.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Strain Gauge Measurement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Avery/ Michael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Purchased some components.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motor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Motor mounted into the stem of the actuator and wired to DAQ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 strain gauges into stop bolts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0%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Completed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Prep Hall effect sensor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Locke/Travis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</a:t>
                      </a:r>
                      <a:r>
                        <a:rPr lang="en">
                          <a:solidFill>
                            <a:srgbClr val="E69138"/>
                          </a:solidFill>
                        </a:rPr>
                        <a:t>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Printed test rig.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Purchasing Updates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457200" y="1109125"/>
            <a:ext cx="3571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Purchased strain gauge amplifier from Amazon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Budget Update: $947.19 spent (out of $3,803 approved)</a:t>
            </a:r>
            <a:endParaRPr b="1" sz="16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5" y="2364200"/>
            <a:ext cx="7808250" cy="25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Hall effect sensor testing apparatus</a:t>
            </a:r>
            <a:endParaRPr sz="2500"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457200" y="1109125"/>
            <a:ext cx="4066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Frame finished printing late Thursday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Picked up today and will begin testing the Hall effect </a:t>
            </a:r>
            <a:r>
              <a:rPr lang="en" sz="2000"/>
              <a:t>sensor</a:t>
            </a:r>
            <a:r>
              <a:rPr lang="en" sz="2000"/>
              <a:t> this week</a:t>
            </a:r>
            <a:endParaRPr sz="20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31235" l="15512" r="17273" t="714"/>
          <a:stretch/>
        </p:blipFill>
        <p:spPr>
          <a:xfrm>
            <a:off x="5322925" y="1470375"/>
            <a:ext cx="2900700" cy="22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Motor</a:t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57200" y="1109125"/>
            <a:ext cx="3951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Soldered wires to electric motor for DAQ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Motors can be switched in and out - and we have backups of every sensor type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00" y="1190425"/>
            <a:ext cx="3038351" cy="332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Firing the Actuator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57200" y="1109125"/>
            <a:ext cx="4689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 works! Just had to tighten connections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Shop air was off Thursday - should be on this week for testing (for real this time)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Hole still aligns after many turns: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30661" l="0" r="0" t="17157"/>
          <a:stretch/>
        </p:blipFill>
        <p:spPr>
          <a:xfrm>
            <a:off x="1859500" y="3339050"/>
            <a:ext cx="2478976" cy="15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 title="IMG_6544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500" y="1086000"/>
            <a:ext cx="3120254" cy="34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Success, Minor Mistake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5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Epoxy successful but accidentally pinched the wires and they broke on one gauge - if absolutely necessary, we do have extras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Will be very careful and had no further issues with the other, so maybe just a bad job of epoxying on the one</a:t>
            </a:r>
            <a:endParaRPr sz="2100"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50" y="2685050"/>
            <a:ext cx="2741140" cy="205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20226" l="0" r="0" t="9931"/>
          <a:stretch/>
        </p:blipFill>
        <p:spPr>
          <a:xfrm>
            <a:off x="457200" y="2685050"/>
            <a:ext cx="1842551" cy="20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5">
            <a:alphaModFix/>
          </a:blip>
          <a:srcRect b="15839" l="0" r="0" t="0"/>
          <a:stretch/>
        </p:blipFill>
        <p:spPr>
          <a:xfrm>
            <a:off x="6248300" y="2685050"/>
            <a:ext cx="2017802" cy="205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Not A Big Deal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109125"/>
            <a:ext cx="35631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Double acting actuator - theoretical flat torque curve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bolt will alternately experience start and end torque - can measure both from one bolt and sort readings with code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175" y="1572674"/>
            <a:ext cx="3141799" cy="2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501" y="1352300"/>
            <a:ext cx="1826675" cy="299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Validation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Test potentiometer and electric motor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strain gauge DAQ setup and test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Test Hall Effect sensor on </a:t>
            </a:r>
            <a:r>
              <a:rPr lang="en"/>
              <a:t>rig and find best way to implement into valve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